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7" r:id="rId6"/>
    <p:sldId id="272" r:id="rId7"/>
    <p:sldId id="276" r:id="rId8"/>
    <p:sldId id="259" r:id="rId9"/>
    <p:sldId id="277" r:id="rId10"/>
    <p:sldId id="275" r:id="rId11"/>
    <p:sldId id="268" r:id="rId12"/>
    <p:sldId id="269" r:id="rId13"/>
    <p:sldId id="270" r:id="rId14"/>
    <p:sldId id="262" r:id="rId15"/>
    <p:sldId id="273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C1E752-29AE-4627-8B45-2E896144DE12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63418E-C9C9-4246-B9EE-2E0C6383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литературного чтения</a:t>
            </a:r>
            <a:br>
              <a:rPr lang="ru-RU" dirty="0" smtClean="0"/>
            </a:br>
            <a:r>
              <a:rPr lang="ru-RU" smtClean="0"/>
              <a:t>в </a:t>
            </a:r>
            <a:r>
              <a:rPr lang="ru-RU" smtClean="0"/>
              <a:t>4  </a:t>
            </a:r>
            <a:r>
              <a:rPr lang="ru-RU" dirty="0" smtClean="0"/>
              <a:t>а классе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1071570"/>
          </a:xfrm>
        </p:spPr>
        <p:txBody>
          <a:bodyPr/>
          <a:lstStyle/>
          <a:p>
            <a:r>
              <a:rPr lang="ru-RU" dirty="0" smtClean="0"/>
              <a:t>Действие второе</a:t>
            </a:r>
            <a:endParaRPr lang="ru-RU" dirty="0"/>
          </a:p>
        </p:txBody>
      </p:sp>
      <p:pic>
        <p:nvPicPr>
          <p:cNvPr id="6" name="Рисунок 5" descr="b00035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500174"/>
            <a:ext cx="4728367" cy="526221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Какими мы видим волков?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голодные</a:t>
            </a: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лые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трусливые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Каким мы видим козла? Почему он сумел побороть семерых волков?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итрый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отважный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смелый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умный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 дед и баба как себя чувствуют после пропажи козла?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рустные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печальные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2071702"/>
          </a:xfrm>
        </p:spPr>
        <p:txBody>
          <a:bodyPr/>
          <a:lstStyle/>
          <a:p>
            <a:pPr algn="ctr"/>
            <a:r>
              <a:rPr lang="ru-RU" dirty="0" smtClean="0"/>
              <a:t>Русские народные пословицы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500306"/>
            <a:ext cx="7772400" cy="4000528"/>
          </a:xfrm>
        </p:spPr>
        <p:txBody>
          <a:bodyPr>
            <a:normAutofit fontScale="77500" lnSpcReduction="20000"/>
          </a:bodyPr>
          <a:lstStyle/>
          <a:p>
            <a:pPr marL="493776" indent="-457200" algn="l">
              <a:buAutoNum type="arabicPeriod"/>
            </a:pP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1.  Любишь есть калачи - не сиди на печи.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2.  Старость – не радость. 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3. Волков боятся – в лес не ходить.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4.  Кто любит трудится, тому без дела не сидится.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5.  Вся семья вместе, так и душа на месте.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6.  Как волка не корми, он всё в лес смотрит.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7.   Конец– делу венец.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8. Испуганный зверь далеко бежит.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9.  Как аукнется, так и откликнется.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10. У страха </a:t>
            </a:r>
            <a:r>
              <a:rPr lang="ru-RU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глаза велики.                                                                                                                                       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93776" indent="-457200" algn="l">
              <a:buAutoNum type="arabicPeriod"/>
            </a:pPr>
            <a:endParaRPr lang="ru-RU" dirty="0" smtClean="0"/>
          </a:p>
          <a:p>
            <a:pPr marL="493776" indent="-457200" algn="l">
              <a:buAutoNum type="arabicPeriod"/>
            </a:pPr>
            <a:endParaRPr lang="ru-RU" dirty="0" smtClean="0"/>
          </a:p>
          <a:p>
            <a:pPr marL="493776" indent="-457200" algn="l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229600" cy="1785950"/>
          </a:xfrm>
        </p:spPr>
        <p:txBody>
          <a:bodyPr/>
          <a:lstStyle/>
          <a:p>
            <a:r>
              <a:rPr lang="ru-RU" dirty="0" smtClean="0"/>
              <a:t>Мудрость сказки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00039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Надо уважать стариков и заботится о них.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 в одиночку можно победить силой, храбростью, умом и хитростью.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Семеро глупых и трусливых слабее одного умного и смелого.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Спасибо за работу на уроке!</a:t>
            </a:r>
            <a:endParaRPr lang="ru-RU" i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8432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Тема:  Сказка для театра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С.Маршак </a:t>
            </a:r>
            <a:br>
              <a:rPr lang="ru-RU" i="1" dirty="0" smtClean="0"/>
            </a:br>
            <a:r>
              <a:rPr lang="ru-RU" i="1" dirty="0" smtClean="0"/>
              <a:t>«Сказка про козла»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27146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Самуил Яковлевич Маршак</a:t>
            </a:r>
            <a:br>
              <a:rPr lang="ru-RU" dirty="0" smtClean="0"/>
            </a:br>
            <a:r>
              <a:rPr lang="ru-RU" dirty="0" smtClean="0"/>
              <a:t> 1887-1964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5214974" cy="450059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dirty="0" smtClean="0"/>
              <a:t> </a:t>
            </a:r>
            <a:endParaRPr lang="ru-RU" sz="6400" dirty="0" smtClean="0"/>
          </a:p>
          <a:p>
            <a:pPr algn="l"/>
            <a:endParaRPr lang="ru-RU" sz="6400" dirty="0" smtClean="0"/>
          </a:p>
          <a:p>
            <a:pPr algn="l"/>
            <a:r>
              <a:rPr lang="ru-RU" sz="7200" b="1" dirty="0" smtClean="0"/>
              <a:t>       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Уже много – </a:t>
            </a:r>
            <a:r>
              <a:rPr lang="ru-RU" sz="7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много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лет живут на свете ни за что не желающие стареть стихи и сказки С.Я. Маршака. Сам он считал, что быть детским писателем труднее чем писать для взрослых: «Ведь мы не кормим  детей худшими продуктами, чем взрослых. Мы не зовём  к ним менее опытных врачей» .</a:t>
            </a:r>
          </a:p>
          <a:p>
            <a:pPr algn="l"/>
            <a:r>
              <a:rPr lang="ru-RU" sz="7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С.Маршак писал </a:t>
            </a:r>
            <a:r>
              <a:rPr lang="ru-RU" sz="7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тихи, сказки, пьесы для детей. Его произведения понятны детям, легко запоминаются, интересны, поучительны, остроумны.</a:t>
            </a:r>
          </a:p>
          <a:p>
            <a:pPr algn="l"/>
            <a:r>
              <a:rPr lang="ru-RU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МАРШАК </a:t>
            </a:r>
            <a:r>
              <a:rPr lang="ru-RU" sz="7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Самуил Яковлевич 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– поэт и сказочник, переводчик, драматург. </a:t>
            </a:r>
            <a:endParaRPr lang="ru-RU" sz="7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l"/>
            <a:endParaRPr lang="ru-RU" sz="6400" dirty="0" smtClean="0"/>
          </a:p>
          <a:p>
            <a:pPr algn="l"/>
            <a:endParaRPr lang="ru-RU" dirty="0"/>
          </a:p>
        </p:txBody>
      </p:sp>
      <p:pic>
        <p:nvPicPr>
          <p:cNvPr id="4" name="Рисунок 3" descr="pm_03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857496"/>
            <a:ext cx="2606128" cy="290036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Произведение для театра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Действующие лица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Ремарки (слова в скобочках)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Текст разделён на действия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857628"/>
            <a:ext cx="3238523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357321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643338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укошко               душегуб</a:t>
            </a:r>
          </a:p>
          <a:p>
            <a:pPr marL="514350" indent="-514350"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адворки              вожак</a:t>
            </a:r>
          </a:p>
          <a:p>
            <a:pPr marL="514350" indent="-514350"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ршин                   натощак</a:t>
            </a:r>
          </a:p>
          <a:p>
            <a:pPr marL="514350" indent="-514350"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ва аршина          холка</a:t>
            </a:r>
          </a:p>
          <a:p>
            <a:pPr marL="514350" indent="-514350"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вустволка           вязанка дров </a:t>
            </a:r>
          </a:p>
          <a:p>
            <a:pPr marL="514350" indent="-51435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околица               ухват         </a:t>
            </a:r>
          </a:p>
          <a:p>
            <a:pPr marL="514350" indent="-51435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котёл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Аршин – одна из главных  русских мер длины 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XVI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века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 аршин = 71см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1143008"/>
          </a:xfrm>
        </p:spPr>
        <p:txBody>
          <a:bodyPr/>
          <a:lstStyle/>
          <a:p>
            <a:r>
              <a:rPr lang="ru-RU" dirty="0" smtClean="0"/>
              <a:t>Действие первое</a:t>
            </a:r>
            <a:endParaRPr lang="ru-RU" dirty="0"/>
          </a:p>
        </p:txBody>
      </p:sp>
      <p:pic>
        <p:nvPicPr>
          <p:cNvPr id="4" name="Рисунок 3" descr="05S0197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984109"/>
            <a:ext cx="6286544" cy="469317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Действие первое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Почему  козёл решил помогать деду и бабе?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857628"/>
            <a:ext cx="7772400" cy="1928826"/>
          </a:xfrm>
        </p:spPr>
        <p:txBody>
          <a:bodyPr>
            <a:normAutofit lnSpcReduction="10000"/>
          </a:bodyPr>
          <a:lstStyle/>
          <a:p>
            <a:pPr marL="493776" indent="-457200" algn="l"/>
            <a:r>
              <a:rPr lang="ru-RU" u="sng" dirty="0" smtClean="0">
                <a:solidFill>
                  <a:srgbClr val="FFFF00"/>
                </a:solidFill>
              </a:rPr>
              <a:t>Козёл</a:t>
            </a:r>
            <a:r>
              <a:rPr lang="ru-RU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ru-RU" u="sng" dirty="0" smtClean="0">
                <a:solidFill>
                  <a:srgbClr val="FFFF00"/>
                </a:solidFill>
              </a:rPr>
              <a:t>Дед и баба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Молодой                                   старенькие</a:t>
            </a:r>
          </a:p>
          <a:p>
            <a:pPr marL="493776" indent="-457200"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Сильный                                   бездетные</a:t>
            </a:r>
          </a:p>
          <a:p>
            <a:pPr marL="493776" indent="-457200" algn="l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                             им некому помочь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229600" cy="1500198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6433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«Мышки» из английской народной поэзии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Перевёл С.Маршак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Вышли мышки как то раз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Посмотреть который час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Раз, два, три, четыре -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Мышки дёрнули за гири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Вдруг раздался страшный шум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Разбежались мышки все.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6">
      <a:dk1>
        <a:srgbClr val="2A09F1"/>
      </a:dk1>
      <a:lt1>
        <a:srgbClr val="AFBAD7"/>
      </a:lt1>
      <a:dk2>
        <a:srgbClr val="542378"/>
      </a:dk2>
      <a:lt2>
        <a:srgbClr val="FAAE75"/>
      </a:lt2>
      <a:accent1>
        <a:srgbClr val="20F434"/>
      </a:accent1>
      <a:accent2>
        <a:srgbClr val="FFFF00"/>
      </a:accent2>
      <a:accent3>
        <a:srgbClr val="FF0000"/>
      </a:accent3>
      <a:accent4>
        <a:srgbClr val="BF0000"/>
      </a:accent4>
      <a:accent5>
        <a:srgbClr val="7030A0"/>
      </a:accent5>
      <a:accent6>
        <a:srgbClr val="475A8D"/>
      </a:accent6>
      <a:hlink>
        <a:srgbClr val="0C0C0C"/>
      </a:hlink>
      <a:folHlink>
        <a:srgbClr val="2A0EF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356</TotalTime>
  <Words>398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Урок литературного чтения в 4  а классе </vt:lpstr>
      <vt:lpstr>Тема:  Сказка для театра  С.Маршак  «Сказка про козла»</vt:lpstr>
      <vt:lpstr>Самуил Яковлевич Маршак  1887-1964  </vt:lpstr>
      <vt:lpstr>Пьеса</vt:lpstr>
      <vt:lpstr>Словарная работа</vt:lpstr>
      <vt:lpstr>Значение</vt:lpstr>
      <vt:lpstr>Действие первое</vt:lpstr>
      <vt:lpstr>Действие первое  Почему  козёл решил помогать деду и бабе?</vt:lpstr>
      <vt:lpstr>Физминутка</vt:lpstr>
      <vt:lpstr>Действие второе</vt:lpstr>
      <vt:lpstr>Какими мы видим волков?</vt:lpstr>
      <vt:lpstr>Каким мы видим козла? Почему он сумел побороть семерых волков?</vt:lpstr>
      <vt:lpstr>А дед и баба как себя чувствуют после пропажи козла?</vt:lpstr>
      <vt:lpstr>Русские народные пословицы</vt:lpstr>
      <vt:lpstr>Мудрость сказки</vt:lpstr>
      <vt:lpstr>Спасибо за работу на уроке!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</dc:title>
  <dc:creator>User</dc:creator>
  <cp:lastModifiedBy>атто</cp:lastModifiedBy>
  <cp:revision>30</cp:revision>
  <dcterms:created xsi:type="dcterms:W3CDTF">2011-02-01T11:55:34Z</dcterms:created>
  <dcterms:modified xsi:type="dcterms:W3CDTF">2020-03-23T10:04:33Z</dcterms:modified>
</cp:coreProperties>
</file>